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0" r:id="rId3"/>
    <p:sldId id="261" r:id="rId4"/>
    <p:sldId id="262" r:id="rId5"/>
    <p:sldId id="258" r:id="rId6"/>
    <p:sldId id="288" r:id="rId7"/>
    <p:sldId id="259" r:id="rId8"/>
    <p:sldId id="263" r:id="rId9"/>
    <p:sldId id="257" r:id="rId10"/>
    <p:sldId id="265" r:id="rId11"/>
    <p:sldId id="264" r:id="rId12"/>
    <p:sldId id="268" r:id="rId13"/>
    <p:sldId id="266" r:id="rId14"/>
    <p:sldId id="269" r:id="rId15"/>
    <p:sldId id="267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78" r:id="rId25"/>
    <p:sldId id="277" r:id="rId26"/>
    <p:sldId id="290" r:id="rId27"/>
    <p:sldId id="289" r:id="rId28"/>
    <p:sldId id="280" r:id="rId29"/>
    <p:sldId id="291" r:id="rId30"/>
    <p:sldId id="292" r:id="rId31"/>
    <p:sldId id="281" r:id="rId32"/>
    <p:sldId id="282" r:id="rId33"/>
    <p:sldId id="286" r:id="rId34"/>
    <p:sldId id="283" r:id="rId35"/>
    <p:sldId id="293" r:id="rId36"/>
    <p:sldId id="294" r:id="rId37"/>
    <p:sldId id="28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3" autoAdjust="0"/>
    <p:restoredTop sz="62775" autoAdjust="0"/>
  </p:normalViewPr>
  <p:slideViewPr>
    <p:cSldViewPr snapToGrid="0">
      <p:cViewPr varScale="1">
        <p:scale>
          <a:sx n="61" d="100"/>
          <a:sy n="61" d="100"/>
        </p:scale>
        <p:origin x="134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7DDE1-5A4D-4C5E-B27A-0A67D24EC879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E6D5B-B1C4-4F57-98D1-0105294F2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96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Excited to be</a:t>
            </a:r>
            <a:r>
              <a:rPr lang="en-GB" b="1" baseline="0" dirty="0" smtClean="0"/>
              <a:t> here and talk about my adventures in Spotify.. Thanks for coming!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Slides videos embedded in </a:t>
            </a:r>
            <a:r>
              <a:rPr lang="en-GB" b="1" baseline="0" dirty="0" err="1" smtClean="0"/>
              <a:t>powerpoint</a:t>
            </a:r>
            <a:r>
              <a:rPr lang="en-GB" b="1" baseline="0" dirty="0" smtClean="0"/>
              <a:t> and code on </a:t>
            </a:r>
            <a:r>
              <a:rPr lang="en-GB" b="1" baseline="0" dirty="0" err="1" smtClean="0"/>
              <a:t>github</a:t>
            </a:r>
            <a:endParaRPr lang="en-GB" b="1" baseline="0" dirty="0" smtClean="0"/>
          </a:p>
          <a:p>
            <a:endParaRPr lang="en-GB" b="1" baseline="0" dirty="0" smtClean="0"/>
          </a:p>
          <a:p>
            <a:r>
              <a:rPr lang="en-GB" b="1" baseline="0" dirty="0" smtClean="0"/>
              <a:t>Will display links at end too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Ask questions at any time</a:t>
            </a:r>
            <a:endParaRPr lang="en-GB" b="1" dirty="0" smtClean="0"/>
          </a:p>
          <a:p>
            <a:endParaRPr lang="en-GB" b="1" baseline="0" dirty="0" smtClean="0"/>
          </a:p>
          <a:p>
            <a:endParaRPr lang="en-GB" b="1" baseline="0" dirty="0" smtClean="0"/>
          </a:p>
          <a:p>
            <a:r>
              <a:rPr lang="en-GB" b="1" baseline="0" dirty="0" smtClean="0"/>
              <a:t>My name is Dave.. Developer 14 years. 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Day job is….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182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013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699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404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84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119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708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467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87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521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POST</a:t>
            </a:r>
            <a:r>
              <a:rPr lang="en-GB" baseline="0" dirty="0" smtClean="0"/>
              <a:t> PUT DELETE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0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45 employees in </a:t>
            </a:r>
            <a:r>
              <a:rPr lang="en-GB" dirty="0" err="1" smtClean="0"/>
              <a:t>Qurorum</a:t>
            </a:r>
            <a:r>
              <a:rPr lang="en-GB" dirty="0" smtClean="0"/>
              <a:t>, based</a:t>
            </a:r>
            <a:r>
              <a:rPr lang="en-GB" baseline="0" dirty="0" smtClean="0"/>
              <a:t> in Edinburgh.  </a:t>
            </a:r>
            <a:r>
              <a:rPr lang="en-GB" dirty="0" smtClean="0"/>
              <a:t>The kind of clients we</a:t>
            </a:r>
            <a:r>
              <a:rPr lang="en-GB" baseline="0" dirty="0" smtClean="0"/>
              <a:t> work with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work out of the Brighton office</a:t>
            </a:r>
          </a:p>
          <a:p>
            <a:endParaRPr lang="en-GB" baseline="0" dirty="0" smtClean="0"/>
          </a:p>
          <a:p>
            <a:r>
              <a:rPr lang="en-GB" baseline="0" dirty="0" smtClean="0"/>
              <a:t>C sharp, and VB.. SQL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09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29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515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4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414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Fun – wanted</a:t>
            </a:r>
            <a:r>
              <a:rPr lang="en-GB" baseline="0" dirty="0" smtClean="0"/>
              <a:t> to explore doing things in parallel.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808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50</a:t>
            </a:r>
            <a:r>
              <a:rPr lang="en-GB" baseline="0" dirty="0" smtClean="0"/>
              <a:t> playlists at a time</a:t>
            </a:r>
          </a:p>
          <a:p>
            <a:r>
              <a:rPr lang="en-GB" baseline="0" dirty="0" smtClean="0"/>
              <a:t>Have to get the first one </a:t>
            </a:r>
            <a:r>
              <a:rPr lang="en-GB" baseline="0" dirty="0" err="1" smtClean="0"/>
              <a:t>synchnously</a:t>
            </a:r>
            <a:r>
              <a:rPr lang="en-GB" baseline="0" dirty="0" smtClean="0"/>
              <a:t> so know how many calls to do </a:t>
            </a:r>
            <a:r>
              <a:rPr lang="en-GB" baseline="0" dirty="0" err="1" smtClean="0"/>
              <a:t>async</a:t>
            </a:r>
            <a:endParaRPr lang="en-GB" baseline="0" dirty="0" smtClean="0"/>
          </a:p>
          <a:p>
            <a:endParaRPr lang="en-GB" dirty="0" smtClean="0"/>
          </a:p>
          <a:p>
            <a:r>
              <a:rPr lang="en-GB" dirty="0" smtClean="0"/>
              <a:t>union at the bottom to aggregate 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358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90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3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988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314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Interesting technologies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516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5018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88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are your</a:t>
            </a:r>
            <a:r>
              <a:rPr lang="en-GB" baseline="0" dirty="0" smtClean="0"/>
              <a:t> great songs of all time?</a:t>
            </a:r>
          </a:p>
          <a:p>
            <a:endParaRPr lang="en-GB" baseline="0" dirty="0" smtClean="0"/>
          </a:p>
          <a:p>
            <a:r>
              <a:rPr lang="en-GB" baseline="0" dirty="0" smtClean="0"/>
              <a:t>First record / single / tape / download you ever bought?</a:t>
            </a:r>
          </a:p>
          <a:p>
            <a:endParaRPr lang="en-GB" baseline="0" dirty="0" smtClean="0"/>
          </a:p>
          <a:p>
            <a:r>
              <a:rPr lang="en-GB" baseline="0" dirty="0" smtClean="0"/>
              <a:t>First gig?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8021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Ordering of tracks </a:t>
            </a:r>
            <a:r>
              <a:rPr lang="en-GB" smtClean="0"/>
              <a:t>in Spotify</a:t>
            </a:r>
          </a:p>
          <a:p>
            <a:r>
              <a:rPr lang="en-GB" dirty="0" smtClean="0"/>
              <a:t>Wrong</a:t>
            </a:r>
            <a:r>
              <a:rPr lang="en-GB" baseline="0" dirty="0" smtClean="0"/>
              <a:t> track being linked (multiple versions of a track)</a:t>
            </a:r>
            <a:endParaRPr lang="en-GB" dirty="0" smtClean="0"/>
          </a:p>
          <a:p>
            <a:r>
              <a:rPr lang="en-GB" dirty="0" smtClean="0"/>
              <a:t>Date problem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User Stories revisit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Full rewrite</a:t>
            </a:r>
            <a:r>
              <a:rPr lang="en-GB" baseline="0" dirty="0" smtClean="0"/>
              <a:t> - </a:t>
            </a:r>
            <a:r>
              <a:rPr lang="en-GB" dirty="0" smtClean="0"/>
              <a:t>Clean code</a:t>
            </a:r>
          </a:p>
          <a:p>
            <a:endParaRPr lang="en-GB" dirty="0" smtClean="0"/>
          </a:p>
          <a:p>
            <a:r>
              <a:rPr lang="en-GB" dirty="0" smtClean="0"/>
              <a:t>TDD</a:t>
            </a:r>
            <a:r>
              <a:rPr lang="en-GB" baseline="0" dirty="0" smtClean="0"/>
              <a:t> it</a:t>
            </a:r>
          </a:p>
          <a:p>
            <a:r>
              <a:rPr lang="en-GB" baseline="0" dirty="0" smtClean="0"/>
              <a:t>   DI</a:t>
            </a:r>
          </a:p>
          <a:p>
            <a:r>
              <a:rPr lang="en-GB" baseline="0" dirty="0" smtClean="0"/>
              <a:t>   Test </a:t>
            </a:r>
            <a:r>
              <a:rPr lang="en-GB" baseline="0" dirty="0" err="1" smtClean="0"/>
              <a:t>WebClient</a:t>
            </a:r>
            <a:endParaRPr lang="en-GB" baseline="0" dirty="0" smtClean="0"/>
          </a:p>
          <a:p>
            <a:r>
              <a:rPr lang="en-GB" baseline="0" dirty="0" smtClean="0"/>
              <a:t>   mock out API</a:t>
            </a:r>
          </a:p>
          <a:p>
            <a:endParaRPr lang="en-GB" baseline="0" dirty="0" smtClean="0"/>
          </a:p>
          <a:p>
            <a:r>
              <a:rPr lang="en-GB" baseline="0" dirty="0" smtClean="0"/>
              <a:t>Selenium style testing</a:t>
            </a:r>
          </a:p>
          <a:p>
            <a:endParaRPr lang="en-GB" baseline="0" dirty="0" smtClean="0"/>
          </a:p>
          <a:p>
            <a:r>
              <a:rPr lang="en-GB" baseline="0" dirty="0" smtClean="0"/>
              <a:t>Last.fm</a:t>
            </a:r>
            <a:endParaRPr lang="en-GB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692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Full rewrite</a:t>
            </a:r>
            <a:r>
              <a:rPr lang="en-GB" baseline="0" dirty="0" smtClean="0"/>
              <a:t> - </a:t>
            </a:r>
            <a:r>
              <a:rPr lang="en-GB" dirty="0" smtClean="0"/>
              <a:t>Clean code</a:t>
            </a:r>
          </a:p>
          <a:p>
            <a:endParaRPr lang="en-GB" dirty="0" smtClean="0"/>
          </a:p>
          <a:p>
            <a:r>
              <a:rPr lang="en-GB" dirty="0" smtClean="0"/>
              <a:t>TDD</a:t>
            </a:r>
            <a:r>
              <a:rPr lang="en-GB" baseline="0" dirty="0" smtClean="0"/>
              <a:t> it</a:t>
            </a:r>
          </a:p>
          <a:p>
            <a:r>
              <a:rPr lang="en-GB" baseline="0" dirty="0" smtClean="0"/>
              <a:t>   DI</a:t>
            </a:r>
          </a:p>
          <a:p>
            <a:r>
              <a:rPr lang="en-GB" baseline="0" dirty="0" smtClean="0"/>
              <a:t>   Test </a:t>
            </a:r>
            <a:r>
              <a:rPr lang="en-GB" baseline="0" dirty="0" err="1" smtClean="0"/>
              <a:t>WebClient</a:t>
            </a:r>
            <a:endParaRPr lang="en-GB" baseline="0" dirty="0" smtClean="0"/>
          </a:p>
          <a:p>
            <a:r>
              <a:rPr lang="en-GB" baseline="0" dirty="0" smtClean="0"/>
              <a:t>   mock out API</a:t>
            </a:r>
          </a:p>
          <a:p>
            <a:endParaRPr lang="en-GB" baseline="0" dirty="0" smtClean="0"/>
          </a:p>
          <a:p>
            <a:r>
              <a:rPr lang="en-GB" baseline="0" dirty="0" smtClean="0"/>
              <a:t>Selenium style testing</a:t>
            </a:r>
            <a:endParaRPr lang="en-GB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75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Who I</a:t>
            </a:r>
            <a:r>
              <a:rPr lang="en-GB" baseline="0" dirty="0" smtClean="0"/>
              <a:t> am</a:t>
            </a:r>
          </a:p>
          <a:p>
            <a:r>
              <a:rPr lang="en-GB" baseline="0" dirty="0" smtClean="0"/>
              <a:t>What this is about</a:t>
            </a:r>
          </a:p>
          <a:p>
            <a:r>
              <a:rPr lang="en-GB" baseline="0" dirty="0" smtClean="0"/>
              <a:t>Why they </a:t>
            </a:r>
            <a:r>
              <a:rPr lang="en-GB" b="1" baseline="0" dirty="0" smtClean="0"/>
              <a:t>should care</a:t>
            </a:r>
            <a:endParaRPr lang="en-GB" b="1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425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was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curious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Spotify and I set out to find out more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purely for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help me navigate the 38m songs in Spotify.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676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178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009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84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95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065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2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089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016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/>
          </a:solidFill>
        </p:spPr>
        <p:txBody>
          <a:bodyPr/>
          <a:lstStyle>
            <a:lvl1pPr>
              <a:defRPr>
                <a:solidFill>
                  <a:srgbClr val="FF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70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56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249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40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2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7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44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5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hunkFive Roman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Montserrat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user:hoxsd:playlist:0Z7jXtAId643ujM1UPshct%26theme%3dwhite%2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track:0mDHS1Q7HGtpgjYAyG2Svn%2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Adventures with Spotify!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6787243" cy="1084262"/>
          </a:xfrm>
        </p:spPr>
        <p:txBody>
          <a:bodyPr>
            <a:noAutofit/>
          </a:bodyPr>
          <a:lstStyle/>
          <a:p>
            <a:r>
              <a:rPr lang="en-GB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avemateer</a:t>
            </a:r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djhmateer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893534"/>
            <a:ext cx="2571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9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0057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/>
              <a:t>iframe </a:t>
            </a:r>
            <a:r>
              <a:rPr lang="en-GB" sz="4400" dirty="0" err="1"/>
              <a:t>src</a:t>
            </a:r>
            <a:r>
              <a:rPr lang="en-GB" sz="4400" dirty="0"/>
              <a:t>="</a:t>
            </a:r>
            <a:r>
              <a:rPr lang="en-GB" sz="4400" u="sng" dirty="0">
                <a:hlinkClick r:id="rId3"/>
              </a:rPr>
              <a:t>https://embed.spotify.com/?</a:t>
            </a:r>
            <a:r>
              <a:rPr lang="en-GB" sz="4400" u="sng" dirty="0" err="1" smtClean="0">
                <a:hlinkClick r:id="rId3"/>
              </a:rPr>
              <a:t>uri</a:t>
            </a:r>
            <a:r>
              <a:rPr lang="en-GB" sz="4400" u="sng" dirty="0" smtClean="0">
                <a:hlinkClick r:id="rId3"/>
              </a:rPr>
              <a:t>=spotify:user:hoxsd:playlist:0Z7jXtAId643ujM1UPshcte“</a:t>
            </a:r>
            <a:endParaRPr lang="en-GB" sz="4400" u="sng" dirty="0" smtClean="0"/>
          </a:p>
          <a:p>
            <a:pPr marL="0" indent="0">
              <a:buNone/>
            </a:pPr>
            <a:endParaRPr lang="en-GB" sz="4400" u="sn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Embed Album /</a:t>
            </a:r>
            <a:br>
              <a:rPr lang="en-GB" dirty="0" smtClean="0"/>
            </a:br>
            <a:r>
              <a:rPr lang="en-GB" dirty="0" smtClean="0"/>
              <a:t>Playlist</a:t>
            </a:r>
            <a:endParaRPr lang="en-GB" dirty="0"/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811" y="0"/>
            <a:ext cx="5373189" cy="682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9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There is a Web API to do stuff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 smtClean="0"/>
              <a:t>Explore Spotify catalogue</a:t>
            </a:r>
          </a:p>
          <a:p>
            <a:pPr marL="0" indent="0">
              <a:buNone/>
            </a:pPr>
            <a:endParaRPr lang="en-GB" sz="4800" dirty="0" smtClean="0"/>
          </a:p>
          <a:p>
            <a:pPr marL="0" indent="0">
              <a:buNone/>
            </a:pPr>
            <a:r>
              <a:rPr lang="en-GB" sz="4800" dirty="0" smtClean="0"/>
              <a:t>Create and add tracks to playlists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0639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Chrome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81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hro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38985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Console App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4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4" name="Conso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28526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Deserialise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0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Deseriali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7484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Website ASP.NET MVC5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1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MV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64233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dirty="0" smtClean="0"/>
              <a:t>Thanks Quorum (Dave’s employer)</a:t>
            </a:r>
            <a:endParaRPr lang="en-GB" dirty="0"/>
          </a:p>
        </p:txBody>
      </p:sp>
      <p:pic>
        <p:nvPicPr>
          <p:cNvPr id="1026" name="Picture 2" descr="http://www.logotypes101.com/logos/659/F7F9770609B3542CB3D6D7F7AC4708CA/RBS_Gro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25195"/>
            <a:ext cx="1872343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Lloyds Bank official new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70" y="1998846"/>
            <a:ext cx="3180139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uk.virginmoney.com/virgin/Images/virgin-money-logo-white_tcm23-2606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305" y="2115602"/>
            <a:ext cx="2906486" cy="13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offerclub.co.uk/wp-content/themes/shopperpress/thumbs/tesco-ban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992" y="3755890"/>
            <a:ext cx="1576972" cy="15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tional Australia Ban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463" y="4511603"/>
            <a:ext cx="72390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Airdrie Savings Ban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213" y="4189862"/>
            <a:ext cx="1952625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3417" y="4619919"/>
            <a:ext cx="3038475" cy="885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9044" y="2559932"/>
            <a:ext cx="12668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9013371" cy="68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0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OAuth2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05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581400" y="517207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753225" y="481012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s://developer.spotify.com/wp-content/uploads/2014/04/Authorization-Code-Flow-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0"/>
            <a:ext cx="66674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99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MiniProfiler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5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MiniProfil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3860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Asynchronous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718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4" name="Asyn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2155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Dapper – a Micro Object Relational Mapper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64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apperAndA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58502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MVC5 – How to build the Complex page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21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in this talk for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9258"/>
            <a:ext cx="2571750" cy="476250"/>
          </a:xfrm>
          <a:prstGeom prst="rect">
            <a:avLst/>
          </a:prstGeom>
        </p:spPr>
      </p:pic>
      <p:pic>
        <p:nvPicPr>
          <p:cNvPr id="2050" name="Picture 2" descr="http://oauth.net/images/oauth-2-s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074624"/>
            <a:ext cx="11811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898" y="1990633"/>
            <a:ext cx="4242815" cy="716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993" y="3660411"/>
            <a:ext cx="2266950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950" y="3660411"/>
            <a:ext cx="2722244" cy="7777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44389" y="4824663"/>
            <a:ext cx="3567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C# 4.5 </a:t>
            </a:r>
            <a:r>
              <a:rPr lang="en-GB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Async</a:t>
            </a:r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 Await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apperAndA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97253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Deploying – </a:t>
            </a:r>
            <a:r>
              <a:rPr lang="en-GB" dirty="0" err="1" smtClean="0"/>
              <a:t>MSDeploy</a:t>
            </a:r>
            <a:r>
              <a:rPr lang="en-GB" dirty="0" smtClean="0"/>
              <a:t> and </a:t>
            </a:r>
            <a:r>
              <a:rPr lang="en-GB" dirty="0" err="1" smtClean="0"/>
              <a:t>Appveyor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70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eplo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1226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</a:t>
            </a:r>
            <a:endParaRPr lang="en-GB" dirty="0"/>
          </a:p>
        </p:txBody>
      </p:sp>
      <p:pic>
        <p:nvPicPr>
          <p:cNvPr id="4" name="Deploy2AppveryorResul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9537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24889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Music!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accent1"/>
                </a:solidFill>
              </a:rPr>
              <a:t>Suggestions</a:t>
            </a:r>
            <a:r>
              <a:rPr lang="en-GB" sz="3600" dirty="0" smtClean="0"/>
              <a:t> for a </a:t>
            </a:r>
          </a:p>
          <a:p>
            <a:pPr marL="0" indent="0">
              <a:buNone/>
            </a:pPr>
            <a:r>
              <a:rPr lang="en-GB" sz="3600" dirty="0" smtClean="0"/>
              <a:t>band or song to lookup? </a:t>
            </a:r>
            <a:r>
              <a:rPr lang="en-GB" sz="3600" dirty="0" smtClean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48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to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ym typeface="Wingdings" panose="05000000000000000000" pitchFamily="2" charset="2"/>
              </a:rPr>
              <a:t>This is a Spike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812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to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ym typeface="Wingdings" panose="05000000000000000000" pitchFamily="2" charset="2"/>
              </a:rPr>
              <a:t>This is a Spike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27324" cy="667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042" y="156410"/>
            <a:ext cx="9144000" cy="875047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8041" y="1370468"/>
            <a:ext cx="7194383" cy="420165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Embed Spotify in web pages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Console Apps to spike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Spotify Web API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ASP.NET MVC</a:t>
            </a: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Async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Dapper (ORM)</a:t>
            </a: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MiniProfiler</a:t>
            </a:r>
            <a:endParaRPr lang="en-GB" sz="5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Deploying </a:t>
            </a: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Appveyor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Azure and EC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Music that </a:t>
            </a:r>
            <a:r>
              <a:rPr lang="en-GB" sz="5100" dirty="0" smtClean="0">
                <a:solidFill>
                  <a:schemeClr val="accent1"/>
                </a:solidFill>
              </a:rPr>
              <a:t>inspires</a:t>
            </a: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you?</a:t>
            </a:r>
          </a:p>
          <a:p>
            <a:pPr marL="0" indent="0">
              <a:buNone/>
            </a:pPr>
            <a:endParaRPr lang="en-GB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350042" y="4680282"/>
            <a:ext cx="6787243" cy="1780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davemateer</a:t>
            </a:r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djhmateer</a:t>
            </a:r>
            <a:endParaRPr lang="en-GB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www.davestopmusic.com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63" y="355808"/>
            <a:ext cx="2571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MUSIC!</a:t>
            </a:r>
            <a:endParaRPr lang="en-GB" dirty="0"/>
          </a:p>
        </p:txBody>
      </p:sp>
      <p:pic>
        <p:nvPicPr>
          <p:cNvPr id="3076" name="Picture 4" descr="http://i.dailymail.co.uk/i/pix/2012/08/15/article-1352463-148DBC4A000005DC-74_470x468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394" y="0"/>
            <a:ext cx="6914606" cy="688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38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"While </a:t>
            </a:r>
            <a:r>
              <a:rPr lang="en-GB" sz="5400" b="1" dirty="0">
                <a:solidFill>
                  <a:schemeClr val="accent1"/>
                </a:solidFill>
              </a:rPr>
              <a:t>coding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 at work I want to listen to </a:t>
            </a:r>
            <a:r>
              <a:rPr lang="en-GB" sz="5400" dirty="0">
                <a:solidFill>
                  <a:schemeClr val="accent1"/>
                </a:solidFill>
              </a:rPr>
              <a:t>great songs 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and albums that I </a:t>
            </a:r>
            <a:r>
              <a:rPr lang="en-GB" sz="5400" dirty="0">
                <a:solidFill>
                  <a:schemeClr val="accent1"/>
                </a:solidFill>
              </a:rPr>
              <a:t>know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 </a:t>
            </a:r>
          </a:p>
        </p:txBody>
      </p:sp>
    </p:spTree>
    <p:extLst>
      <p:ext uri="{BB962C8B-B14F-4D97-AF65-F5344CB8AC3E}">
        <p14:creationId xmlns:p14="http://schemas.microsoft.com/office/powerpoint/2010/main" val="228472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MuseAndSande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2863"/>
            <a:ext cx="12193702" cy="6858957"/>
          </a:xfrm>
        </p:spPr>
      </p:pic>
    </p:spTree>
    <p:extLst>
      <p:ext uri="{BB962C8B-B14F-4D97-AF65-F5344CB8AC3E}">
        <p14:creationId xmlns:p14="http://schemas.microsoft.com/office/powerpoint/2010/main" val="373992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 smtClean="0">
                <a:solidFill>
                  <a:schemeClr val="accent1"/>
                </a:solidFill>
              </a:rPr>
              <a:t>Music</a:t>
            </a:r>
            <a:r>
              <a:rPr lang="en-GB" sz="5400" dirty="0" smtClean="0"/>
              <a:t> </a:t>
            </a:r>
            <a:r>
              <a:rPr lang="en-GB" sz="5400" dirty="0" smtClean="0">
                <a:solidFill>
                  <a:schemeClr val="accent1"/>
                </a:solidFill>
              </a:rPr>
              <a:t>streaming</a:t>
            </a:r>
            <a:r>
              <a:rPr lang="en-GB" sz="5400" dirty="0" smtClean="0"/>
              <a:t> service</a:t>
            </a:r>
          </a:p>
          <a:p>
            <a:pPr marL="0" indent="0">
              <a:buNone/>
            </a:pPr>
            <a:r>
              <a:rPr lang="en-GB" sz="5400" dirty="0" smtClean="0"/>
              <a:t>2008, Sweden, 60m (15m paid) Users, 38m tracks</a:t>
            </a:r>
          </a:p>
          <a:p>
            <a:pPr marL="0" indent="0">
              <a:buNone/>
            </a:pP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40642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389" y="-2097"/>
            <a:ext cx="10476411" cy="68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30583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dirty="0"/>
              <a:t> </a:t>
            </a:r>
            <a:r>
              <a:rPr lang="en-GB" sz="4800" dirty="0"/>
              <a:t>iframe </a:t>
            </a:r>
            <a:r>
              <a:rPr lang="en-GB" sz="4800" dirty="0" err="1"/>
              <a:t>src</a:t>
            </a:r>
            <a:r>
              <a:rPr lang="en-GB" sz="4800" dirty="0"/>
              <a:t>="</a:t>
            </a:r>
            <a:r>
              <a:rPr lang="en-GB" sz="4800" u="sng" dirty="0">
                <a:hlinkClick r:id="rId3"/>
              </a:rPr>
              <a:t>https://embed.spotify.com/?</a:t>
            </a:r>
            <a:r>
              <a:rPr lang="en-GB" sz="4800" u="sng" dirty="0" err="1">
                <a:hlinkClick r:id="rId3"/>
              </a:rPr>
              <a:t>uri</a:t>
            </a:r>
            <a:r>
              <a:rPr lang="en-GB" sz="4800" u="sng" dirty="0">
                <a:hlinkClick r:id="rId3"/>
              </a:rPr>
              <a:t>=spotify:track:0mDHS1Q7HGtpgjYAyG2Svn</a:t>
            </a:r>
            <a:r>
              <a:rPr lang="en-GB" sz="4800" u="sng" dirty="0" smtClean="0">
                <a:hlinkClick r:id="rId3"/>
              </a:rPr>
              <a:t>"</a:t>
            </a:r>
            <a:r>
              <a:rPr lang="en-GB" sz="4800" dirty="0" smtClean="0"/>
              <a:t>&gt;</a:t>
            </a:r>
            <a:endParaRPr lang="en-GB" sz="4800" dirty="0"/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126176" cy="243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/>
          <a:lstStyle/>
          <a:p>
            <a:r>
              <a:rPr lang="en-GB" dirty="0" smtClean="0"/>
              <a:t>Embed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97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499</Words>
  <Application>Microsoft Office PowerPoint</Application>
  <PresentationFormat>Widescreen</PresentationFormat>
  <Paragraphs>157</Paragraphs>
  <Slides>37</Slides>
  <Notes>34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ChunkFive Roman</vt:lpstr>
      <vt:lpstr>Montserrat</vt:lpstr>
      <vt:lpstr>Wingdings</vt:lpstr>
      <vt:lpstr>Office Theme</vt:lpstr>
      <vt:lpstr>Adventures with Spotify!</vt:lpstr>
      <vt:lpstr>Thanks Quorum (Dave’s employer)</vt:lpstr>
      <vt:lpstr>What’s in this talk for Me?</vt:lpstr>
      <vt:lpstr>MUSIC!</vt:lpstr>
      <vt:lpstr>The Problem</vt:lpstr>
      <vt:lpstr>PowerPoint Presentation</vt:lpstr>
      <vt:lpstr>What is Spotify?</vt:lpstr>
      <vt:lpstr>What is Spotify?</vt:lpstr>
      <vt:lpstr>Embed</vt:lpstr>
      <vt:lpstr>Embed Album / Playlist</vt:lpstr>
      <vt:lpstr>There is a Web API to do stuff</vt:lpstr>
      <vt:lpstr>Query API via Chrome</vt:lpstr>
      <vt:lpstr>PowerPoint Presentation</vt:lpstr>
      <vt:lpstr>Query API via Console App</vt:lpstr>
      <vt:lpstr>Console App</vt:lpstr>
      <vt:lpstr>Deserialise</vt:lpstr>
      <vt:lpstr>Console App</vt:lpstr>
      <vt:lpstr>Website ASP.NET MVC5</vt:lpstr>
      <vt:lpstr>Console App</vt:lpstr>
      <vt:lpstr>PowerPoint Presentation</vt:lpstr>
      <vt:lpstr>OAuth2</vt:lpstr>
      <vt:lpstr>PowerPoint Presentation</vt:lpstr>
      <vt:lpstr>MiniProfiler</vt:lpstr>
      <vt:lpstr>..</vt:lpstr>
      <vt:lpstr>Asynchronous</vt:lpstr>
      <vt:lpstr>..</vt:lpstr>
      <vt:lpstr>Dapper – a Micro Object Relational Mapper</vt:lpstr>
      <vt:lpstr>..</vt:lpstr>
      <vt:lpstr>MVC5 – How to build the Complex page </vt:lpstr>
      <vt:lpstr>..</vt:lpstr>
      <vt:lpstr>Deploying – MSDeploy and Appveyor</vt:lpstr>
      <vt:lpstr>..</vt:lpstr>
      <vt:lpstr>…</vt:lpstr>
      <vt:lpstr>Music!</vt:lpstr>
      <vt:lpstr>Where to next?</vt:lpstr>
      <vt:lpstr>Where to next?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Mateer</dc:creator>
  <cp:lastModifiedBy>David Mateer</cp:lastModifiedBy>
  <cp:revision>94</cp:revision>
  <dcterms:created xsi:type="dcterms:W3CDTF">2015-04-14T05:13:24Z</dcterms:created>
  <dcterms:modified xsi:type="dcterms:W3CDTF">2015-04-22T06:08:32Z</dcterms:modified>
</cp:coreProperties>
</file>